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234" y="864706"/>
            <a:ext cx="7705665" cy="599329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Temperature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94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Arial Black</vt:lpstr>
      <vt:lpstr>Office テーマ</vt:lpstr>
      <vt:lpstr>Temperature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11</cp:revision>
  <dcterms:created xsi:type="dcterms:W3CDTF">2018-11-14T06:41:18Z</dcterms:created>
  <dcterms:modified xsi:type="dcterms:W3CDTF">2019-11-26T09:08:32Z</dcterms:modified>
</cp:coreProperties>
</file>